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5" r:id="rId8"/>
    <p:sldId id="262" r:id="rId9"/>
    <p:sldId id="258" r:id="rId10"/>
    <p:sldId id="266" r:id="rId11"/>
    <p:sldId id="263" r:id="rId12"/>
    <p:sldId id="259" r:id="rId13"/>
    <p:sldId id="264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6187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33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L4f16xoHYAChaM&amp;tbnid=RwGTJjOR4awHGM:&amp;ved=0CAUQjRw&amp;url=http://www.goodreads.com/book/show/1363829.The_Tortoise_and_the_Hare&amp;ei=2xd8UpvbMNWvsQTwtoHQAw&amp;bvm=bv.56146854,d.cWc&amp;psig=AFQjCNE23Hit85VTSa2L9jYfJI2XIU313Q&amp;ust=138395067956253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L4f16xoHYAChaM&amp;tbnid=RwGTJjOR4awHGM:&amp;ved=0CAUQjRw&amp;url=http://www.goodreads.com/book/show/1363829.The_Tortoise_and_the_Hare&amp;ei=2xd8UpvbMNWvsQTwtoHQAw&amp;bvm=bv.56146854,d.cWc&amp;psig=AFQjCNE23Hit85VTSa2L9jYfJI2XIU313Q&amp;ust=13839506795625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7" Type="http://schemas.openxmlformats.org/officeDocument/2006/relationships/hyperlink" Target="http://www.google.com/url?sa=i&amp;rct=j&amp;q=&amp;esrc=s&amp;frm=1&amp;source=images&amp;cd=&amp;cad=rja&amp;docid=wlH-v8SqrwVWQM&amp;tbnid=f-AbsWqugoyNcM:&amp;ved=0CAUQjRw&amp;url=http://www.flickr.com/photos/22876714@N03/3456065391/&amp;ei=2x18UoSMG5HNsQTFqoL4AQ&amp;bvm=bv.56146854,d.cWc&amp;psig=AFQjCNGIqhVWof0Rqz2mcAu7xiMTvQQoDQ&amp;ust=1383952202977935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://www.google.com/url?sa=i&amp;rct=j&amp;q=&amp;esrc=s&amp;frm=1&amp;source=images&amp;cd=&amp;cad=rja&amp;docid=W3Zfkh-BFnoMHM&amp;tbnid=Uc4_THspehtusM:&amp;ved=0CAUQjRw&amp;url=http://www.good.is/posts/tread-lightly-new-life-for-worn-out-shoes&amp;ei=Qh58UoSsDaaisQSZ5oD4Dw&amp;bvm=bv.56146854,d.cWc&amp;psig=AFQjCNFyjT5BUExijrn0A8NQ0aUyVTIh-Q&amp;ust=1383952308949521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docid=Xqv3BVcDIC7fgM&amp;tbnid=mNM-a4n-Ll4AGM:&amp;ved=0CAUQjRw&amp;url=http://www.spirithalloween.com/product/fn-vintge-hllywd-tuxedo-adl-st/&amp;ei=Vx18Ur24JITJsQTTzYHYCQ&amp;bvm=bv.56146854,d.cWc&amp;psig=AFQjCNGJTRTAt9KrM9503wQtpHy84ABgzA&amp;ust=1383952054998702" TargetMode="External"/><Relationship Id="rId9" Type="http://schemas.openxmlformats.org/officeDocument/2006/relationships/hyperlink" Target="http://www.google.com/url?sa=i&amp;rct=j&amp;q=&amp;esrc=s&amp;frm=1&amp;source=images&amp;cd=&amp;cad=rja&amp;docid=F6Z9G_ltC5GZQM&amp;tbnid=_N4JimAPPgiqUM:&amp;ved=0CAUQjRw&amp;url=http://route66.backroadsplanet.com/cars-mater.html&amp;ei=Dx58UrfjMejmsASOmIDoCw&amp;bvm=bv.56146854,d.cWc&amp;psig=AFQjCNFDzXeZBw2zXHbCGPVjohQRlhMXlA&amp;ust=138395226669862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smtClean="0"/>
              <a:t>Unit </a:t>
            </a:r>
            <a:r>
              <a:rPr lang="en-US" sz="2800" b="1"/>
              <a:t>3</a:t>
            </a:r>
            <a:endParaRPr lang="en-US" sz="2800" b="1" dirty="0"/>
          </a:p>
        </p:txBody>
      </p:sp>
      <p:pic>
        <p:nvPicPr>
          <p:cNvPr id="31746" name="Picture 2" descr="http://d202m5krfqbpi5.cloudfront.net/books/1348297362l/13638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3028950" cy="3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would your face look like if you  just ate something that tasted </a:t>
            </a:r>
            <a:r>
              <a:rPr lang="en-US" sz="5400" b="1" dirty="0" smtClean="0"/>
              <a:t>nasty?</a:t>
            </a:r>
            <a:endParaRPr lang="en-US" sz="54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8001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did the Hare behave </a:t>
            </a:r>
            <a:r>
              <a:rPr lang="en-US" sz="5400" b="1" dirty="0" smtClean="0"/>
              <a:t>nasty</a:t>
            </a:r>
            <a:r>
              <a:rPr lang="en-US" sz="2800" b="1" dirty="0" smtClean="0"/>
              <a:t> toward the Tortoise?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Has anyone ever been rude or </a:t>
            </a:r>
            <a:r>
              <a:rPr lang="en-US" sz="5400" b="1" dirty="0" smtClean="0"/>
              <a:t>nasty</a:t>
            </a:r>
            <a:r>
              <a:rPr lang="en-US" sz="2800" b="1" dirty="0" smtClean="0"/>
              <a:t> toward you?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bolted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bolted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3886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Run away suddenly</a:t>
            </a:r>
            <a:endParaRPr lang="en-US" sz="3200" dirty="0"/>
          </a:p>
        </p:txBody>
      </p:sp>
      <p:pic>
        <p:nvPicPr>
          <p:cNvPr id="10244" name="Picture 4" descr="http://www.active.com/Assets/Running/460/how-to-run-faster-3-faq-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426720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http://cdn3.sbnation.com/entry_photo_images/8814967/vtq3eel3p5-9_large_verge_super_w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066800"/>
            <a:ext cx="393954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this is an example </a:t>
            </a:r>
            <a:r>
              <a:rPr lang="en-US" sz="5400" b="1" dirty="0" smtClean="0"/>
              <a:t>bolted</a:t>
            </a:r>
            <a:r>
              <a:rPr lang="en-US" sz="2800" b="1" dirty="0" smtClean="0"/>
              <a:t>.  </a:t>
            </a:r>
          </a:p>
          <a:p>
            <a:r>
              <a:rPr lang="en-US" sz="2800" b="1" dirty="0" smtClean="0"/>
              <a:t>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dog just raced out of your yard and ran away down the street!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snail slowly moved across the floor.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038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turtle walked slowly across the road.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lady ran as fast as she could to get away from the snake!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flashy</a:t>
            </a:r>
          </a:p>
          <a:p>
            <a:pPr algn="ctr"/>
            <a:r>
              <a:rPr lang="en-US" sz="9600" b="1" dirty="0" smtClean="0"/>
              <a:t>nasty</a:t>
            </a:r>
          </a:p>
          <a:p>
            <a:pPr algn="ctr"/>
            <a:r>
              <a:rPr lang="en-US" sz="9600" b="1" dirty="0" smtClean="0"/>
              <a:t>bolted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1752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flashy</a:t>
            </a:r>
          </a:p>
          <a:p>
            <a:r>
              <a:rPr lang="en-US" sz="9600" b="1" dirty="0" smtClean="0"/>
              <a:t>nasty</a:t>
            </a:r>
          </a:p>
          <a:p>
            <a:r>
              <a:rPr lang="en-US" sz="9600" b="1" dirty="0" smtClean="0"/>
              <a:t>bolted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202m5krfqbpi5.cloudfront.net/books/1348297362l/13638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4038600" cy="448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flashy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1981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Fancy or showy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57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flashy</a:t>
            </a:r>
            <a:endParaRPr lang="en-US" sz="9600" b="1" dirty="0"/>
          </a:p>
        </p:txBody>
      </p:sp>
      <p:pic>
        <p:nvPicPr>
          <p:cNvPr id="22530" name="Picture 2" descr="http://3.bp.blogspot.com/_pVrRRM02s48/S_p28593WLI/AAAAAAAAAQQ/RCsGwxKG4GA/s1600/Indian-Bridal-with-Makeup-and-heavy-Jewelry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260985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4" descr="http://farm2.static.flickr.com/1356/1182589703_2a09018c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95600"/>
            <a:ext cx="471487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pictures show something </a:t>
            </a:r>
            <a:r>
              <a:rPr lang="en-US" sz="5400" b="1" dirty="0" smtClean="0"/>
              <a:t>flashy?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www.spirithalloween.com/images/spirit/products/interactivezoom/processed/07150634.interactive.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743200"/>
            <a:ext cx="217082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2.bp.blogspot.com/-tf_0QQTpt1Q/T_UznWq5kwI/AAAAAAAAHZY/OiKsR4iVY2o/s1600/21.jpg"/>
          <p:cNvPicPr>
            <a:picLocks noChangeAspect="1" noChangeArrowheads="1"/>
          </p:cNvPicPr>
          <p:nvPr/>
        </p:nvPicPr>
        <p:blipFill>
          <a:blip r:embed="rId6" cstate="print"/>
          <a:srcRect l="7643" r="8280"/>
          <a:stretch>
            <a:fillRect/>
          </a:stretch>
        </p:blipFill>
        <p:spPr bwMode="auto">
          <a:xfrm>
            <a:off x="990600" y="3505200"/>
            <a:ext cx="199632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://farm4.staticflickr.com/3574/3456065391_0506a220fa_z.jpg?zz=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371600"/>
            <a:ext cx="386861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 descr="http://route66.backroadsplanet.com/imagescars/c-mater.jpe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340" r="4057"/>
          <a:stretch>
            <a:fillRect/>
          </a:stretch>
        </p:blipFill>
        <p:spPr bwMode="auto">
          <a:xfrm>
            <a:off x="5486400" y="4343400"/>
            <a:ext cx="3048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8" name="Picture 12" descr="http://pre.cloudfront.goodinc.com/posts/full_1359475579shutterstock_5369800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142329">
            <a:off x="609600" y="1295400"/>
            <a:ext cx="2435225" cy="158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nasty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nasty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828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Disgusted or rude</a:t>
            </a:r>
          </a:p>
        </p:txBody>
      </p:sp>
      <p:pic>
        <p:nvPicPr>
          <p:cNvPr id="3" name="Picture 2" descr="https://encrypted-tbn2.gstatic.com/images?q=tbn:ANd9GcQo49nnwSxEy6l8DDI8kdH884MhFhTgYzOW9NuJxIjfOb15nNw_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800"/>
            <a:ext cx="268309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images.yourdictionary.com/images/definitions/lg/unk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280">
            <a:off x="4958942" y="640243"/>
            <a:ext cx="3153748" cy="209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://blog.mycorporation.com/wp-content/uploads/2013/05/Do-Your-Taxes-Have-Bad-Bre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667000"/>
            <a:ext cx="3429000" cy="345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366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37</cp:revision>
  <dcterms:created xsi:type="dcterms:W3CDTF">2013-09-20T22:58:17Z</dcterms:created>
  <dcterms:modified xsi:type="dcterms:W3CDTF">2013-12-02T17:15:07Z</dcterms:modified>
</cp:coreProperties>
</file>